
<file path=[Content_Types].xml><?xml version="1.0" encoding="utf-8"?>
<Types xmlns="http://schemas.openxmlformats.org/package/2006/content-types">
  <Default Extension="gif" ContentType="image/gi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1" r:id="rId2"/>
    <p:sldId id="356" r:id="rId3"/>
    <p:sldId id="260" r:id="rId4"/>
    <p:sldId id="256" r:id="rId5"/>
    <p:sldId id="257" r:id="rId6"/>
    <p:sldId id="259" r:id="rId7"/>
    <p:sldId id="258" r:id="rId8"/>
    <p:sldId id="274" r:id="rId9"/>
    <p:sldId id="27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7" r:id="rId41"/>
    <p:sldId id="351" r:id="rId42"/>
    <p:sldId id="352" r:id="rId43"/>
    <p:sldId id="353" r:id="rId44"/>
    <p:sldId id="354" r:id="rId45"/>
    <p:sldId id="355" r:id="rId46"/>
    <p:sldId id="348" r:id="rId47"/>
    <p:sldId id="349" r:id="rId48"/>
    <p:sldId id="35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D6F8"/>
    <a:srgbClr val="A4E1FA"/>
    <a:srgbClr val="0DB0F1"/>
    <a:srgbClr val="3ABFF4"/>
    <a:srgbClr val="66CEF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27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71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16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545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40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097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3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400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852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9466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992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D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2BE1C04-9F96-4CB7-A027-C85421A1E57F}" type="datetimeFigureOut">
              <a:rPr lang="en-AU" smtClean="0"/>
              <a:t>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FD6359C5-7B72-4A91-B549-53DC86D2CDCB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7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DB772C-2AD8-4C20-92B6-4A166D772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" y="207728"/>
            <a:ext cx="12152563" cy="556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9855" y="5288340"/>
            <a:ext cx="839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HIRAGANA</a:t>
            </a:r>
            <a:endParaRPr lang="en-AU" sz="6600" b="1" dirty="0"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B1A5B-133E-4360-A8DF-26765E791000}"/>
              </a:ext>
            </a:extLst>
          </p:cNvPr>
          <p:cNvSpPr txBox="1"/>
          <p:nvPr/>
        </p:nvSpPr>
        <p:spPr>
          <a:xfrm rot="10800000" flipV="1">
            <a:off x="291549" y="207729"/>
            <a:ext cx="3856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日本語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69868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く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763" t="81989" r="80656" b="4835"/>
          <a:stretch/>
        </p:blipFill>
        <p:spPr>
          <a:xfrm>
            <a:off x="6944497" y="1371600"/>
            <a:ext cx="4028303" cy="463378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D490CF-B9CE-4792-875C-702A909623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" end="1646.6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6023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け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135" t="45502" r="75507" b="39295"/>
          <a:stretch/>
        </p:blipFill>
        <p:spPr>
          <a:xfrm>
            <a:off x="6993924" y="810093"/>
            <a:ext cx="3506848" cy="489327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F9717B-9B64-4FF7-83D8-0A4EA8236A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" end="901.1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2313" y="5999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こ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097" t="63662" r="75853" b="25418"/>
          <a:stretch/>
        </p:blipFill>
        <p:spPr>
          <a:xfrm>
            <a:off x="7010400" y="1116203"/>
            <a:ext cx="3546764" cy="507837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F9F07B-C402-4EB0-97BE-2A05A1190D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" end="1115.00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8574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さ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499" t="9776" r="78649" b="79582"/>
          <a:stretch/>
        </p:blipFill>
        <p:spPr>
          <a:xfrm>
            <a:off x="6376086" y="878055"/>
            <a:ext cx="4304270" cy="47573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C6F3BF-716F-46A8-9FAF-0AA8324B1F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911.3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548" y="6066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し</a:t>
            </a:r>
            <a:endParaRPr lang="en-AU" sz="2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523" t="23205" r="78750" b="65806"/>
          <a:stretch/>
        </p:blipFill>
        <p:spPr>
          <a:xfrm>
            <a:off x="6598507" y="856794"/>
            <a:ext cx="4069131" cy="479987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D8BBB3-FB19-4B46-A1CF-D3C096745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" end="1898.2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2757" y="5904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7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す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905" t="36807" r="78953" b="52471"/>
          <a:stretch/>
        </p:blipFill>
        <p:spPr>
          <a:xfrm>
            <a:off x="6647934" y="568410"/>
            <a:ext cx="4003590" cy="546500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3F9ECF-BAF5-475A-B69F-6639EEED4A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" end="1183.92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8792" y="6033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せ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054" t="9269" r="82703" b="80089"/>
          <a:stretch/>
        </p:blipFill>
        <p:spPr>
          <a:xfrm>
            <a:off x="6598509" y="569136"/>
            <a:ext cx="4095378" cy="537518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5F2B8-BF2F-49B4-AC93-43290CFD2B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" end="1130.77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791" y="607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そ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750" t="23712" r="82601" b="65646"/>
          <a:stretch/>
        </p:blipFill>
        <p:spPr>
          <a:xfrm>
            <a:off x="6524367" y="1000898"/>
            <a:ext cx="4310735" cy="5029200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A953E5-556E-43FE-A27E-4C2F9BDDC2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" end="966.1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8842" y="6030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た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76" y="1371600"/>
            <a:ext cx="3841824" cy="37910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F59814-5A57-4AED-8E81-DE048C3D92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6" end="1216.3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061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ち</a:t>
            </a:r>
            <a:endParaRPr lang="en-AU" sz="2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96" y="1180250"/>
            <a:ext cx="3639423" cy="415296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946FE1-3DE6-4CF9-97D6-B77C2A243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" end="1015.6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051" y="6027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4336DD-5658-49E9-BF12-70CAAF4B8830}"/>
              </a:ext>
            </a:extLst>
          </p:cNvPr>
          <p:cNvSpPr txBox="1"/>
          <p:nvPr/>
        </p:nvSpPr>
        <p:spPr>
          <a:xfrm>
            <a:off x="1045859" y="1742340"/>
            <a:ext cx="1010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FOLLOW ALONG!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2D3E5-7F60-4AEF-9B0B-6B6B5E6AD73C}"/>
              </a:ext>
            </a:extLst>
          </p:cNvPr>
          <p:cNvSpPr txBox="1"/>
          <p:nvPr/>
        </p:nvSpPr>
        <p:spPr>
          <a:xfrm>
            <a:off x="1664367" y="3038169"/>
            <a:ext cx="8863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LISTEN CLOSELY TO THE KANA PRONUNCIATION AND THEN REPEAT OUT LOUD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A8DC4-B02F-4EC2-81E3-01E296572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40" y="4205860"/>
            <a:ext cx="1527894" cy="21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66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つ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233001"/>
            <a:ext cx="3105220" cy="4405080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8CFCD2-1593-4155-9FCB-841B5DC5AC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4" end="1109.6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2590" y="5947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て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5" y="2158959"/>
            <a:ext cx="4035388" cy="2540041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EE665F-8780-43F2-8824-648C9D4938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8" end="847.8502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2590" y="6027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と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24" y="1872376"/>
            <a:ext cx="2687124" cy="3055223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831E4E-7918-4208-83BB-0C840E6E1C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" end="1259.47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556" y="6066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>
                <a:solidFill>
                  <a:schemeClr val="bg1"/>
                </a:solidFill>
              </a:rPr>
              <a:t>な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1" y="1281812"/>
            <a:ext cx="3949700" cy="404650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89A28E-E1AF-4DAD-9C1A-34CA2D2855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4" end="1328.32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06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に</a:t>
            </a:r>
            <a:endParaRPr lang="en-AU" sz="23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74" y="1371600"/>
            <a:ext cx="3397326" cy="35722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A3F571-A4DA-42A1-9DB2-ACF8CF5DA7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9" end="1254.39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070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89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>
                <a:solidFill>
                  <a:schemeClr val="bg1"/>
                </a:solidFill>
              </a:rPr>
              <a:t>ぬ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64" y="1691429"/>
            <a:ext cx="3557590" cy="345043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60C801-36F1-4F9E-80B8-B8CEFA5EC7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8" end="1207.0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061" y="61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ね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52" y="1371600"/>
            <a:ext cx="3725548" cy="383098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78E68B-50E4-489F-9976-12A5CA7D96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" end="1088.85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783" y="6066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の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56" y="1407159"/>
            <a:ext cx="3604926" cy="373470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640EDF-6D7F-4769-89A2-CAD1E7021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9" end="1331.70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1340" y="611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0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は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74" y="1130201"/>
            <a:ext cx="2933851" cy="383559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CBDCA8-A0B8-4F0E-8A71-2BE8CC69D7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7" end="1286.5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092070" y="6105940"/>
            <a:ext cx="609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0631" y="1371598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/>
              <a:t>ひ</a:t>
            </a:r>
            <a:endParaRPr lang="en-AU" sz="23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56" y="1713601"/>
            <a:ext cx="3645087" cy="30862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EBD7E6-2CB4-4A34-B9B7-DC566E072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4" end="1007.7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4674" y="5995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4127" y="1371598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あ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57" t="80722" r="81385" b="4835"/>
          <a:stretch/>
        </p:blipFill>
        <p:spPr>
          <a:xfrm rot="10800000">
            <a:off x="7142205" y="850615"/>
            <a:ext cx="3630280" cy="481223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837AEB-6E59-4C82-BB8C-FB1AE73FE2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" end="1062.93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087" y="6165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233001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ふ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76" y="1377852"/>
            <a:ext cx="2857647" cy="37974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271A9B-A3DD-4C74-A2C2-3BAFDD686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5" end="1242.6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5565" y="6052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8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66" y="1460405"/>
            <a:ext cx="3264068" cy="36831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3356" y="1665830"/>
            <a:ext cx="44725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0" dirty="0">
                <a:solidFill>
                  <a:schemeClr val="bg1"/>
                </a:solidFill>
              </a:rPr>
              <a:t>へ</a:t>
            </a:r>
            <a:endParaRPr lang="en-AU" sz="18000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24C562-0EB5-487F-A098-F787BD122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5" end="859.2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969" y="6027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ほ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78" y="1453238"/>
            <a:ext cx="2806844" cy="360698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217BA-19C7-4E46-8980-CCE94EE266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" end="1262.17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8631" y="5979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ま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821558"/>
            <a:ext cx="3124266" cy="343359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A8611C-484A-41AC-81B9-24BF523FE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" end="1381.08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818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み</a:t>
            </a:r>
            <a:endParaRPr lang="en-AU" sz="23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371600"/>
            <a:ext cx="3244925" cy="38489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9D1DEC-F268-4F99-A919-A07FDBA92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" end="1314.3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8574" y="607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>
                <a:solidFill>
                  <a:schemeClr val="bg1"/>
                </a:solidFill>
              </a:rPr>
              <a:t>む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371600"/>
            <a:ext cx="3721100" cy="419255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26A6EE-C041-4E97-86C2-D6E0A23386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4" end="1326.08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0007" y="5564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>
                <a:solidFill>
                  <a:schemeClr val="bg1"/>
                </a:solidFill>
              </a:rPr>
              <a:t>め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129371"/>
            <a:ext cx="3371919" cy="425471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20BDB8-B40E-4E7F-B7FE-B5876BCC9D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3" end="1157.92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061" y="598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も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97" y="799154"/>
            <a:ext cx="3988005" cy="491515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3F6293-8DCF-4389-AFB4-A9AF0FCA42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 end="1748.0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1933" y="5714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や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1" y="1562004"/>
            <a:ext cx="3371926" cy="41897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9FD95E-29D9-438A-B76B-8A72119839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" end="1475.54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716" y="5751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/>
              <a:t>ゆ</a:t>
            </a:r>
            <a:endParaRPr lang="en-AU" sz="23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71600"/>
            <a:ext cx="3079822" cy="40692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266774-2764-4F12-89DD-E5001A1A3F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" end="1590.93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4326" y="5851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い</a:t>
            </a:r>
            <a:endParaRPr lang="en-AU" sz="2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359" t="63239" r="81182" b="22065"/>
          <a:stretch/>
        </p:blipFill>
        <p:spPr>
          <a:xfrm rot="10800000">
            <a:off x="7364628" y="1371600"/>
            <a:ext cx="3210072" cy="42314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A6C470-9103-430E-90A2-F427EB9742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" end="1725.63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5753" y="5979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よ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55" y="1662798"/>
            <a:ext cx="3904140" cy="33791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BF71CB-A6B8-4263-924F-77AD1EB6F1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1158.8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791" y="603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ら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371600"/>
            <a:ext cx="2832167" cy="44819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A7CAE3-BC27-4C86-9FF3-978657759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9" end="1265.15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557" y="607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り</a:t>
            </a:r>
            <a:endParaRPr lang="en-AU" sz="2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2" y="1504851"/>
            <a:ext cx="2641736" cy="384829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D8A5D7-C97C-4354-A037-702BD24250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8" end="1181.4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4463" y="5963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る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8" y="1304642"/>
            <a:ext cx="3483435" cy="383722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0610B-988A-4575-AF17-085D7C43E6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1" end="1352.70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0505" y="5931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れ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4" y="1542953"/>
            <a:ext cx="4115011" cy="374669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E8CB8C-64A4-459A-8660-1FEDE339EB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" end="1234.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059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ろ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355400"/>
            <a:ext cx="3841842" cy="389614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78AC9-B37C-4FD1-9FF0-A8FC3A9102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" end="948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8842" y="5931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わ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1" y="1777104"/>
            <a:ext cx="4476856" cy="318993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6989B1-E7D3-448F-BDF0-F3DD3E76D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" end="1036.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3043" y="5999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を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51" y="1529441"/>
            <a:ext cx="4024130" cy="361242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AE0EC-0DF2-4445-9B75-63C57440EB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" end="1944.09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4540" y="6151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ん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6" y="1042682"/>
            <a:ext cx="3797300" cy="36585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65D6C-A181-499D-9B77-C587164F91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4" end="1494.48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060" y="6052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う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460" t="45502" r="80777" b="39802"/>
          <a:stretch/>
        </p:blipFill>
        <p:spPr>
          <a:xfrm rot="10800000">
            <a:off x="6895068" y="963824"/>
            <a:ext cx="4065371" cy="501684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60EAE9-55D7-4191-8C70-C4A2FB26E5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3" end="880.23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8289" y="6073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9437" t="80990" r="36042" b="4948"/>
          <a:stretch/>
        </p:blipFill>
        <p:spPr>
          <a:xfrm rot="10800000">
            <a:off x="6502400" y="914400"/>
            <a:ext cx="4368800" cy="5435600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え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3A30C1-B1C0-4AEF-8ED1-FCE309E2A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" end="755.00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2934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9583" t="63802" r="36181" b="21614"/>
          <a:stretch/>
        </p:blipFill>
        <p:spPr>
          <a:xfrm rot="10800000">
            <a:off x="6857998" y="811131"/>
            <a:ext cx="3911601" cy="5386468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お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47C644-0EF8-4525-AC92-8B83DA108D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" end="786.15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010" y="607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>
                <a:solidFill>
                  <a:schemeClr val="bg1"/>
                </a:solidFill>
              </a:rPr>
              <a:t>か</a:t>
            </a:r>
            <a:endParaRPr lang="en-AU" sz="23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214" t="45072" r="80367" b="39526"/>
          <a:stretch/>
        </p:blipFill>
        <p:spPr>
          <a:xfrm>
            <a:off x="7135587" y="799281"/>
            <a:ext cx="3525903" cy="49149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361CB1-834E-4D7F-B4DA-F4EE18D9F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6" end="725.92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0506" y="6059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3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7866" y="1371600"/>
            <a:ext cx="4013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900" dirty="0"/>
              <a:t>き</a:t>
            </a:r>
            <a:endParaRPr lang="en-AU" sz="23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966" t="63492" r="80473" b="21305"/>
          <a:stretch/>
        </p:blipFill>
        <p:spPr>
          <a:xfrm>
            <a:off x="7018638" y="1075762"/>
            <a:ext cx="3605084" cy="480677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BD7FAC-443B-4B68-B655-10761DA50E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" end="792.00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2590" y="5995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B2135"/>
      </a:dk2>
      <a:lt2>
        <a:srgbClr val="F4EFDF"/>
      </a:lt2>
      <a:accent1>
        <a:srgbClr val="33A485"/>
      </a:accent1>
      <a:accent2>
        <a:srgbClr val="EC6E39"/>
      </a:accent2>
      <a:accent3>
        <a:srgbClr val="D5A52C"/>
      </a:accent3>
      <a:accent4>
        <a:srgbClr val="909081"/>
      </a:accent4>
      <a:accent5>
        <a:srgbClr val="3BA1C1"/>
      </a:accent5>
      <a:accent6>
        <a:srgbClr val="916A8C"/>
      </a:accent6>
      <a:hlink>
        <a:srgbClr val="3BA1C1"/>
      </a:hlink>
      <a:folHlink>
        <a:srgbClr val="916A8C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0A845BBA-79DB-48B1-B20E-7DB1D9224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286</TotalTime>
  <Words>64</Words>
  <Application>Microsoft Office PowerPoint</Application>
  <PresentationFormat>Widescreen</PresentationFormat>
  <Paragraphs>50</Paragraphs>
  <Slides>48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Berlin Sans FB Demi</vt:lpstr>
      <vt:lpstr>Century Schoolbook</vt:lpstr>
      <vt:lpstr>Corbel</vt:lpstr>
      <vt:lpstr>Headlines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Baldock</dc:creator>
  <cp:lastModifiedBy>Melanie Baldock</cp:lastModifiedBy>
  <cp:revision>40</cp:revision>
  <dcterms:created xsi:type="dcterms:W3CDTF">2017-02-18T12:29:29Z</dcterms:created>
  <dcterms:modified xsi:type="dcterms:W3CDTF">2020-04-09T13:01:06Z</dcterms:modified>
</cp:coreProperties>
</file>